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56" r:id="rId6"/>
    <p:sldId id="261" r:id="rId7"/>
    <p:sldId id="262" r:id="rId8"/>
    <p:sldId id="268" r:id="rId9"/>
    <p:sldId id="264" r:id="rId10"/>
    <p:sldId id="265" r:id="rId11"/>
    <p:sldId id="266" r:id="rId12"/>
    <p:sldId id="263" r:id="rId13"/>
    <p:sldId id="267" r:id="rId14"/>
    <p:sldId id="272" r:id="rId15"/>
    <p:sldId id="269" r:id="rId16"/>
    <p:sldId id="274" r:id="rId17"/>
    <p:sldId id="271" r:id="rId18"/>
    <p:sldId id="273" r:id="rId19"/>
    <p:sldId id="270" r:id="rId20"/>
    <p:sldId id="288" r:id="rId21"/>
    <p:sldId id="287" r:id="rId22"/>
    <p:sldId id="275" r:id="rId23"/>
    <p:sldId id="276" r:id="rId24"/>
    <p:sldId id="277" r:id="rId25"/>
    <p:sldId id="278" r:id="rId26"/>
    <p:sldId id="286" r:id="rId27"/>
    <p:sldId id="281" r:id="rId28"/>
    <p:sldId id="280" r:id="rId29"/>
    <p:sldId id="285" r:id="rId30"/>
    <p:sldId id="279" r:id="rId31"/>
    <p:sldId id="284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114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25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33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86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01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12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59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9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73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3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10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3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0FA69-B693-445F-A1B7-7EEAD56450B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3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192" y="917244"/>
            <a:ext cx="8950547" cy="375029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431809" y="2129051"/>
            <a:ext cx="0" cy="614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31807" y="2270667"/>
            <a:ext cx="1932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 = 0.125”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431809" y="2743201"/>
            <a:ext cx="2634018" cy="19243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31809" y="2743200"/>
            <a:ext cx="2825086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73253" y="2743200"/>
                <a:ext cx="2942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253" y="2743200"/>
                <a:ext cx="29424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/>
          <p:cNvSpPr/>
          <p:nvPr/>
        </p:nvSpPr>
        <p:spPr>
          <a:xfrm rot="1642087">
            <a:off x="7382776" y="2942003"/>
            <a:ext cx="504967" cy="8383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117913" y="4956421"/>
                <a:ext cx="4057777" cy="1168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913" y="4956421"/>
                <a:ext cx="4057777" cy="11687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026089" y="1781034"/>
            <a:ext cx="3017307" cy="327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206013" y="1781034"/>
            <a:ext cx="0" cy="348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64113" y="1650679"/>
            <a:ext cx="39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 = 0.05” (1.27 mm)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4327486" y="157232"/>
            <a:ext cx="607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Human Knuckle Model</a:t>
            </a:r>
            <a:endParaRPr lang="en-US" sz="3600" b="1" dirty="0"/>
          </a:p>
        </p:txBody>
      </p:sp>
      <p:pic>
        <p:nvPicPr>
          <p:cNvPr id="2050" name="Picture 2" descr="https://lh7-rt.googleusercontent.com/docsz/AD_4nXeKNd1goDMCrBvSgvPsnO0V9OIJBYXPFR_pOroByaywaxNww57fKwK-KEyyacN7HMEGVVQaWo-Xla1qZs9HqNJcRG9vhp5-h87hd9a4CCEw8DtLBF2uNUlnfnv5REWcBHwFgj80_w?key=BY398CqP47pJlkV9W7-0r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77" y="951454"/>
            <a:ext cx="21240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 flipV="1">
            <a:off x="4026089" y="1496894"/>
            <a:ext cx="3017307" cy="43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279255" y="1024922"/>
                <a:ext cx="19749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=1.67"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255" y="1024922"/>
                <a:ext cx="197490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278384" y="4894449"/>
            <a:ext cx="37477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Measured Strain on finger with sample abs_100</a:t>
            </a:r>
          </a:p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 (using strings) </a:t>
            </a:r>
          </a:p>
          <a:p>
            <a:endParaRPr lang="en-US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~ 0.1677 </a:t>
            </a:r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or 16.8%</a:t>
            </a:r>
            <a:endParaRPr lang="en-US" b="1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1575582" y="3705367"/>
            <a:ext cx="98473" cy="111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1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Across Two Samples:  2.3” and 2.31”</a:t>
            </a:r>
            <a:endParaRPr lang="en-US" dirty="0"/>
          </a:p>
        </p:txBody>
      </p:sp>
      <p:pic>
        <p:nvPicPr>
          <p:cNvPr id="3074" name="Picture 2" descr="https://lh7-rt.googleusercontent.com/docsz/AD_4nXdEWoJ2Hq6FsrAKLS8OPMYLWzB0qm1L6rjTm7Z64DfCyIZR-KgHSdZj3qD8B9epOvUne8TPwDSIr6F_sPO3D5lwdCUJX0iKDtIE-t1JCFqWTaPDdlEOJNfZ48smNNYJ4pKn-fLqs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621" y="2248168"/>
            <a:ext cx="5882859" cy="44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Reapplication Issues</a:t>
            </a:r>
            <a:endParaRPr lang="en-US" dirty="0"/>
          </a:p>
        </p:txBody>
      </p:sp>
      <p:pic>
        <p:nvPicPr>
          <p:cNvPr id="5" name="Picture 2" descr="https://lh7-rt.googleusercontent.com/docsz/AD_4nXdsIJ3e2uZ6eshBTU40OEdfFjBCFVATI0HUOf0X80NsfsbOlGYZgg6DdL19PL1Q4ihQJZzhQDD50ahHsv00BzbhuOYUGqBQFOG_bZ_XpPrOnj5bcApo5begfF2cjZt3z2YVaY9y?key=BY398CqP47pJlkV9W7-0r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624" y="2485427"/>
            <a:ext cx="2857936" cy="387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G_01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03258" y="1690688"/>
            <a:ext cx="2808568" cy="49562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49772" y="1690688"/>
            <a:ext cx="3066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Problem Solved by Adding More Silicone to Inlet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57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7-rt.googleusercontent.com/docsz/AD_4nXdGfi9uP9oTz3aN8c2sG2H2v_WX_Yp0Ddsl_MNy4G46mzdwynMsH5OA8dAphuX1N7uGrZX7JvchIdoSKDoAvRj69FU7kyCtUmqpXSbF_bkE2zBfIoJUwtydV71sgl_uHJ5ZI8IlGQ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22" y="1634049"/>
            <a:ext cx="4870016" cy="369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7-rt.googleusercontent.com/docsz/AD_4nXdN8PLfk3xfjHIYniKgh__796qlUR9QxS52yI_QG464wtAKpVr8wSpjM5_mkylD6v1CysPJGSUd-nUTTBje59a-4LX_bnc3fOHhiHlJ1KODe5CpTzbemiMDxFWAM7ZVtEdd0wRXJA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431" y="1619858"/>
            <a:ext cx="6405315" cy="352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Reapplication 3x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5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Testing:  Monday….</a:t>
            </a:r>
            <a:endParaRPr lang="en-US" dirty="0"/>
          </a:p>
        </p:txBody>
      </p:sp>
      <p:pic>
        <p:nvPicPr>
          <p:cNvPr id="5122" name="Picture 2" descr="https://lh7-rt.googleusercontent.com/docsz/AD_4nXfIPTBrG7yEAQD1x2Uc28rTKsLL2w1hTBLL52Q9sbinAcZ6mpVzBTHTlJmoAkdq46CtWimfeAsKjOIxtI3rzsvWLUimw_3gAXOhkFHKJL6q_0yDytKk8IaoNn2GBMZEb9wcYoLZSw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718" y="1526336"/>
            <a:ext cx="4574563" cy="508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96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6700" y="2327275"/>
            <a:ext cx="10515600" cy="1325563"/>
          </a:xfrm>
        </p:spPr>
        <p:txBody>
          <a:bodyPr/>
          <a:lstStyle/>
          <a:p>
            <a:r>
              <a:rPr lang="en-US" b="1" dirty="0" smtClean="0"/>
              <a:t>12/12/2024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864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lh7-rt.googleusercontent.com/docsz/AD_4nXdEmMER8CyH_UpUkhoZ6fnnVUAtdx63pLvWxy1JrQWJjisy2YpeEvZIeFVvm5FX0l7Wr42AmkiEk3WBCxdtMwU6e1LGQ-IqGgSKjDUHO1qBJzHMs_IZjcX-wgX_EB1Nm6HGjcq6XQ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2" y="350836"/>
            <a:ext cx="8167687" cy="621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93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25078"/>
            <a:ext cx="10515600" cy="1325563"/>
          </a:xfrm>
        </p:spPr>
        <p:txBody>
          <a:bodyPr/>
          <a:lstStyle/>
          <a:p>
            <a:r>
              <a:rPr lang="en-US" b="1" dirty="0" smtClean="0"/>
              <a:t>Angle Testing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4" y="2005012"/>
            <a:ext cx="3135788" cy="4548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712" y="2005012"/>
            <a:ext cx="3427431" cy="45481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4750" y="1459855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8 </a:t>
            </a:r>
            <a:r>
              <a:rPr lang="en-US" sz="2400" b="1" dirty="0" err="1" smtClean="0"/>
              <a:t>Deg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600950" y="1459855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20 </a:t>
            </a:r>
            <a:r>
              <a:rPr lang="en-US" sz="2400" b="1" dirty="0" err="1" smtClean="0"/>
              <a:t>Deg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6975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7-rt.googleusercontent.com/docsz/AD_4nXeyKiGFDAvfgXn70gMA-TspvRfDxs6-tXwFb2nRbUooH49cngUnpq7s75OzpHEE9TsMJKANDc4V4ZrwOw4MFLxzVA8RXTaBw18ub2IUpneGf7PDBRhMGcf3DeOGUsDLu0ZSXhedf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13" y="1246185"/>
            <a:ext cx="5278700" cy="403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7-rt.googleusercontent.com/docsz/AD_4nXd3KDP8kpB5xwIhRFe2LLjejoHTBCa1Mr84KGnTuVXIT1n1wSKfC2Wfmd5nFHuIrCu5rGFhodtOWd3e2VRZx_2MafXbLdddxiMI-kaHhhR-rgUT_Yox7n6t2KNFhACd7JxglFnF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1447798"/>
            <a:ext cx="6568456" cy="363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46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7-rt.googleusercontent.com/docsz/AD_4nXfQ_p_2dDuFqREO_Njq--o-yXMkm8cbIdTd04picuYLRbTqbC-pUDqr-1H5hpSo3o96rVa7mtj5lPSrQkLPzcKGbj1uy5wGQb2mLwsru-3D8w_naIae5NzDeIAddH_q_UwD60x0zA?key=BY398CqP47pJlkV9W7-0r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77" y="1417661"/>
            <a:ext cx="9359286" cy="474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34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7-rt.googleusercontent.com/docsz/AD_4nXeK4toAycpWY83Q1LhtNRd8k7yEDQ69Qq58x36vp5cRHM_YP2IBiR2Bkum9FOIWUu4yZ5-Wmkc2DRua33-mDJjSRyi-fe7Rynfqx2ksZhcN14hWzE_QslbgSq8MmfJk3ZSJ4wnu4w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0" y="744132"/>
            <a:ext cx="8007081" cy="611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 rot="20513214">
            <a:off x="1442080" y="4458852"/>
            <a:ext cx="7277238" cy="107827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706619" y="3554179"/>
            <a:ext cx="184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Model 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8731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85" y="1379774"/>
            <a:ext cx="10220325" cy="273367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66783" y="1965277"/>
            <a:ext cx="0" cy="614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78396" y="2078294"/>
            <a:ext cx="491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766782" y="2591345"/>
            <a:ext cx="2634019" cy="19124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66783" y="2579426"/>
            <a:ext cx="2825086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08227" y="2579426"/>
                <a:ext cx="2942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227" y="2579426"/>
                <a:ext cx="29424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own Arrow 9"/>
          <p:cNvSpPr/>
          <p:nvPr/>
        </p:nvSpPr>
        <p:spPr>
          <a:xfrm rot="1642087">
            <a:off x="5717750" y="2778229"/>
            <a:ext cx="504967" cy="8383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61063" y="1617260"/>
            <a:ext cx="3017307" cy="327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540987" y="1617260"/>
            <a:ext cx="0" cy="348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99087" y="1486905"/>
            <a:ext cx="736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</a:t>
            </a:r>
            <a:endParaRPr lang="en-US" sz="32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34375" y="2591345"/>
            <a:ext cx="70338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52049" y="2098902"/>
                <a:ext cx="15228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200" dirty="0" smtClean="0">
                    <a:solidFill>
                      <a:srgbClr val="FF0000"/>
                    </a:solidFill>
                  </a:rPr>
                  <a:t> = 0.25”</a:t>
                </a:r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49" y="2098902"/>
                <a:ext cx="1522853" cy="492443"/>
              </a:xfrm>
              <a:prstGeom prst="rect">
                <a:avLst/>
              </a:prstGeom>
              <a:blipFill>
                <a:blip r:embed="rId4"/>
                <a:stretch>
                  <a:fillRect t="-23457" r="-16000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940797" y="4952295"/>
                <a:ext cx="3742499" cy="1168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797" y="4952295"/>
                <a:ext cx="3742499" cy="11687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3166281" y="263536"/>
            <a:ext cx="607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Auto Bender Model</a:t>
            </a:r>
            <a:endParaRPr lang="en-US" sz="3600" b="1" dirty="0"/>
          </a:p>
        </p:txBody>
      </p:sp>
      <p:sp>
        <p:nvSpPr>
          <p:cNvPr id="19" name="Rectangle 18"/>
          <p:cNvSpPr/>
          <p:nvPr/>
        </p:nvSpPr>
        <p:spPr>
          <a:xfrm>
            <a:off x="678599" y="4621195"/>
            <a:ext cx="4023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Measured Strain on sample abs_100 on </a:t>
            </a:r>
            <a:r>
              <a:rPr lang="en-US" b="1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AutoBender</a:t>
            </a:r>
            <a:endParaRPr lang="en-US" b="1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endParaRPr lang="en-US" b="1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~  0.4 </a:t>
            </a:r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or </a:t>
            </a:r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40%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460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8494" y="2594978"/>
            <a:ext cx="10515600" cy="1325563"/>
          </a:xfrm>
        </p:spPr>
        <p:txBody>
          <a:bodyPr/>
          <a:lstStyle/>
          <a:p>
            <a:r>
              <a:rPr lang="en-US" b="1" dirty="0" smtClean="0"/>
              <a:t>12/19/2024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3010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33538"/>
            <a:ext cx="10667104" cy="506253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/>
          <a:lstStyle/>
          <a:p>
            <a:r>
              <a:rPr lang="en-US" b="1" dirty="0" smtClean="0"/>
              <a:t>Model Curve Changes Drastically When ABS print size changes drastically by 0.001” (0.0254mm)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714500" y="1758772"/>
            <a:ext cx="2495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Changed cross section from 0.02” x 0.02” to 0.014” x 0.014”, so 0.006” height and width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6845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33538"/>
            <a:ext cx="10667104" cy="506253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/>
          <a:lstStyle/>
          <a:p>
            <a:r>
              <a:rPr lang="en-US" b="1" dirty="0" smtClean="0"/>
              <a:t>Model Curve Changes Drastically When ABS print size changes drastically by 0.001” (0.0254mm)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714500" y="1758772"/>
            <a:ext cx="2495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Changed cross section from 0.02” x 0.02” to 0.014” x 0.014”, so 0.006” height and width </a:t>
            </a:r>
            <a:endParaRPr lang="en-US" b="1" dirty="0"/>
          </a:p>
        </p:txBody>
      </p:sp>
      <p:sp>
        <p:nvSpPr>
          <p:cNvPr id="10" name="Oval 9"/>
          <p:cNvSpPr/>
          <p:nvPr/>
        </p:nvSpPr>
        <p:spPr>
          <a:xfrm rot="20513214">
            <a:off x="1291173" y="4495227"/>
            <a:ext cx="5598432" cy="107827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19086750">
            <a:off x="773715" y="3607588"/>
            <a:ext cx="5598432" cy="107827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97383" y="4427622"/>
            <a:ext cx="155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0.02” x 0.02”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 rot="19125067">
            <a:off x="2890962" y="3591126"/>
            <a:ext cx="155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0.01” x 0.01”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11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5264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4x Reapplication </a:t>
            </a:r>
            <a:r>
              <a:rPr lang="en-US" sz="4000" b="1" dirty="0" err="1" smtClean="0"/>
              <a:t>Errorbars</a:t>
            </a:r>
            <a:r>
              <a:rPr lang="en-US" sz="4000" b="1" dirty="0" smtClean="0"/>
              <a:t>:  Using </a:t>
            </a:r>
            <a:r>
              <a:rPr lang="en-US" sz="4000" b="1" dirty="0" err="1" smtClean="0"/>
              <a:t>MinMax</a:t>
            </a:r>
            <a:r>
              <a:rPr lang="en-US" sz="4000" b="1" dirty="0"/>
              <a:t> </a:t>
            </a:r>
            <a:r>
              <a:rPr lang="en-US" sz="4000" b="1" dirty="0" smtClean="0"/>
              <a:t>-&gt; 0 to 1</a:t>
            </a:r>
            <a:br>
              <a:rPr lang="en-US" sz="4000" b="1" dirty="0" smtClean="0"/>
            </a:br>
            <a:r>
              <a:rPr lang="en-US" sz="4000" b="1" dirty="0" smtClean="0"/>
              <a:t>12 prediction files worth of data</a:t>
            </a:r>
            <a:endParaRPr lang="en-US" sz="4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97" y="1576388"/>
            <a:ext cx="7356947" cy="528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88" y="938478"/>
            <a:ext cx="7067212" cy="556169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00150" y="-1492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4x Reapplication </a:t>
            </a:r>
            <a:r>
              <a:rPr lang="en-US" sz="4000" b="1" dirty="0" err="1" smtClean="0"/>
              <a:t>Errorbars</a:t>
            </a:r>
            <a:r>
              <a:rPr lang="en-US" sz="4000" b="1" dirty="0" smtClean="0"/>
              <a:t>:  Using Norm Res</a:t>
            </a:r>
            <a:br>
              <a:rPr lang="en-US" sz="4000" b="1" dirty="0" smtClean="0"/>
            </a:br>
            <a:r>
              <a:rPr lang="en-US" sz="4000" b="1" dirty="0" smtClean="0"/>
              <a:t>12 prediction files worth of data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59432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Misalignment and </a:t>
            </a:r>
            <a:r>
              <a:rPr lang="en-US" b="1" dirty="0" err="1" smtClean="0"/>
              <a:t>MinMax</a:t>
            </a:r>
            <a:r>
              <a:rPr lang="en-US" b="1" dirty="0" smtClean="0"/>
              <a:t>: 0, 8, 20 </a:t>
            </a:r>
            <a:r>
              <a:rPr lang="en-US" b="1" dirty="0" err="1" smtClean="0"/>
              <a:t>deg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6 prediction files worth of data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325562"/>
            <a:ext cx="7378873" cy="518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7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074" y="23678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Across Sensor Repeatability:  </a:t>
            </a:r>
            <a:r>
              <a:rPr lang="en-US" sz="2800" b="1" dirty="0" err="1" smtClean="0"/>
              <a:t>MinMax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>12 files, where 1 is trained and is used to predict rest -&gt; 132 prediction files in total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98" y="1753352"/>
            <a:ext cx="6654740" cy="47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1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07" y="2028824"/>
            <a:ext cx="10766136" cy="355282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Rot Enc. Dynamic Test:  100 Cycles, Period is 300 </a:t>
            </a:r>
            <a:r>
              <a:rPr lang="en-US" b="1" dirty="0" err="1" smtClean="0"/>
              <a:t>ms</a:t>
            </a:r>
            <a:r>
              <a:rPr lang="en-US" b="1" dirty="0" smtClean="0"/>
              <a:t>, collect 5 data points every 300 </a:t>
            </a:r>
            <a:r>
              <a:rPr lang="en-US" b="1" dirty="0" err="1" smtClean="0"/>
              <a:t>ms</a:t>
            </a:r>
            <a:r>
              <a:rPr lang="en-US" b="1" dirty="0" smtClean="0"/>
              <a:t>, 333 </a:t>
            </a:r>
            <a:r>
              <a:rPr lang="en-US" b="1" dirty="0" err="1" smtClean="0"/>
              <a:t>deg</a:t>
            </a:r>
            <a:r>
              <a:rPr lang="en-US" b="1" dirty="0" smtClean="0"/>
              <a:t>/sec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0196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/>
          <a:lstStyle/>
          <a:p>
            <a:r>
              <a:rPr lang="en-US" b="1" dirty="0" smtClean="0"/>
              <a:t>IMU Dynamic Test:  100 Cycles, Period is 300 </a:t>
            </a:r>
            <a:r>
              <a:rPr lang="en-US" b="1" dirty="0" err="1" smtClean="0"/>
              <a:t>ms</a:t>
            </a:r>
            <a:r>
              <a:rPr lang="en-US" b="1" dirty="0" smtClean="0"/>
              <a:t>, </a:t>
            </a:r>
            <a:r>
              <a:rPr lang="en-US" b="1" dirty="0"/>
              <a:t>, collect 5 data points every 300 </a:t>
            </a:r>
            <a:r>
              <a:rPr lang="en-US" b="1" dirty="0" err="1" smtClean="0"/>
              <a:t>ms</a:t>
            </a:r>
            <a:r>
              <a:rPr lang="en-US" b="1" dirty="0" smtClean="0"/>
              <a:t>, </a:t>
            </a:r>
            <a:r>
              <a:rPr lang="en-US" b="1" dirty="0"/>
              <a:t>333 </a:t>
            </a:r>
            <a:r>
              <a:rPr lang="en-US" b="1" dirty="0" err="1"/>
              <a:t>deg</a:t>
            </a:r>
            <a:r>
              <a:rPr lang="en-US" b="1" dirty="0"/>
              <a:t>/sec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938338"/>
            <a:ext cx="11100015" cy="368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7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190750"/>
            <a:ext cx="11361964" cy="3810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/>
          <a:lstStyle/>
          <a:p>
            <a:r>
              <a:rPr lang="en-US" b="1" dirty="0" smtClean="0"/>
              <a:t>IMU Dynamic Test:  100 Cycles, Period is 1 sec, </a:t>
            </a:r>
            <a:r>
              <a:rPr lang="en-US" b="1" dirty="0"/>
              <a:t>collect </a:t>
            </a:r>
            <a:r>
              <a:rPr lang="en-US" b="1" dirty="0" smtClean="0"/>
              <a:t>15 </a:t>
            </a:r>
            <a:r>
              <a:rPr lang="en-US" b="1" dirty="0"/>
              <a:t>data points every </a:t>
            </a:r>
            <a:r>
              <a:rPr lang="en-US" b="1" dirty="0" smtClean="0"/>
              <a:t>1 sec, </a:t>
            </a:r>
            <a:r>
              <a:rPr lang="en-US" b="1" dirty="0"/>
              <a:t>333 </a:t>
            </a:r>
            <a:r>
              <a:rPr lang="en-US" b="1" dirty="0" err="1"/>
              <a:t>deg</a:t>
            </a:r>
            <a:r>
              <a:rPr lang="en-US" b="1" dirty="0"/>
              <a:t>/sec</a:t>
            </a:r>
          </a:p>
        </p:txBody>
      </p:sp>
    </p:spTree>
    <p:extLst>
      <p:ext uri="{BB962C8B-B14F-4D97-AF65-F5344CB8AC3E}">
        <p14:creationId xmlns:p14="http://schemas.microsoft.com/office/powerpoint/2010/main" val="367952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7-rt.googleusercontent.com/docsz/AD_4nXfU2n88Q25SCkn-8xcwcDowyInBo9fzvM4o3IxaXhAMKxQFjRedXnoxQgojZjE8D96zqPfaRj9jS8lLTWxzHcM850jGJqbl2COmxBruC3PzTDBu2ysaG9DhBTNN2CbWCFVCUsRU7RnftkKU7idRbFW8DFLp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593" y="1516966"/>
            <a:ext cx="6207634" cy="474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72861" y="267286"/>
            <a:ext cx="6836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As a reminder….Sample ABS_100</a:t>
            </a:r>
            <a:endParaRPr lang="en-US" sz="3200" b="1" dirty="0"/>
          </a:p>
        </p:txBody>
      </p:sp>
      <p:pic>
        <p:nvPicPr>
          <p:cNvPr id="4100" name="Picture 4" descr="https://lh7-rt.googleusercontent.com/docsz/AD_4nXc4HscwY0nkKY15bQNXrCyXXOqf_CnrslcYfygLuJV6wRFKvaQw-AnWQeZ9U08l1RZN2OdDQ7l1q-nkHAyUS1e1WYxfnJuEUkwwOmJQGV0UgpwRxXfx3_9QXmOJy8wUwQFdMjPDb555WsQAZNmRoVaSg4Cg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1" y="2111008"/>
            <a:ext cx="2705100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73994" y="999848"/>
            <a:ext cx="211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40% elongation</a:t>
            </a:r>
            <a:endParaRPr lang="en-US" b="1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0607040" y="1369180"/>
            <a:ext cx="422031" cy="403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00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Strain Sensor Dynamic Test:  100 Cycles, Period is 300 </a:t>
            </a:r>
            <a:r>
              <a:rPr lang="en-US" b="1" dirty="0" err="1" smtClean="0"/>
              <a:t>ms</a:t>
            </a:r>
            <a:r>
              <a:rPr lang="en-US" b="1" dirty="0" smtClean="0"/>
              <a:t>, collect </a:t>
            </a:r>
            <a:r>
              <a:rPr lang="en-US" b="1" dirty="0"/>
              <a:t>5 data points every 300 </a:t>
            </a:r>
            <a:r>
              <a:rPr lang="en-US" b="1" dirty="0" err="1" smtClean="0"/>
              <a:t>ms</a:t>
            </a:r>
            <a:r>
              <a:rPr lang="en-US" b="1" dirty="0" smtClean="0"/>
              <a:t>, </a:t>
            </a:r>
            <a:r>
              <a:rPr lang="en-US" b="1" dirty="0"/>
              <a:t>333 </a:t>
            </a:r>
            <a:r>
              <a:rPr lang="en-US" b="1" dirty="0" err="1"/>
              <a:t>deg</a:t>
            </a:r>
            <a:r>
              <a:rPr lang="en-US" b="1" dirty="0"/>
              <a:t>/sec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2150"/>
            <a:ext cx="12004312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97" y="1928812"/>
            <a:ext cx="10959606" cy="357663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Strain Sensor Dynamic Test:  100 Cycles, Period is 1 sec, collect 15 </a:t>
            </a:r>
            <a:r>
              <a:rPr lang="en-US" b="1" dirty="0"/>
              <a:t>data points every </a:t>
            </a:r>
            <a:r>
              <a:rPr lang="en-US" b="1" dirty="0" smtClean="0"/>
              <a:t>1 sec, </a:t>
            </a:r>
            <a:r>
              <a:rPr lang="en-US" b="1" dirty="0"/>
              <a:t>333 </a:t>
            </a:r>
            <a:r>
              <a:rPr lang="en-US" b="1" dirty="0" err="1"/>
              <a:t>deg</a:t>
            </a:r>
            <a:r>
              <a:rPr lang="en-US" b="1" dirty="0"/>
              <a:t>/sec</a:t>
            </a:r>
          </a:p>
        </p:txBody>
      </p:sp>
    </p:spTree>
    <p:extLst>
      <p:ext uri="{BB962C8B-B14F-4D97-AF65-F5344CB8AC3E}">
        <p14:creationId xmlns:p14="http://schemas.microsoft.com/office/powerpoint/2010/main" val="413951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Comparing peak 0 </a:t>
            </a:r>
            <a:r>
              <a:rPr lang="en-US" b="1" dirty="0" err="1" smtClean="0"/>
              <a:t>deg</a:t>
            </a:r>
            <a:r>
              <a:rPr lang="en-US" b="1" dirty="0" smtClean="0"/>
              <a:t> norm res to 100 cycle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96" y="1690687"/>
            <a:ext cx="9906384" cy="456573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727032" y="2261937"/>
            <a:ext cx="689810" cy="7218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2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7-rt.googleusercontent.com/docsz/AD_4nXfQ_p_2dDuFqREO_Njq--o-yXMkm8cbIdTd04picuYLRbTqbC-pUDqr-1H5hpSo3o96rVa7mtj5lPSrQkLPzcKGbj1uy5wGQb2mLwsru-3D8w_naIae5NzDeIAddH_q_UwD60x0zA?key=BY398CqP47pJlkV9W7-0r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77" y="1417661"/>
            <a:ext cx="9359286" cy="474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99404" y="717453"/>
                <a:ext cx="31442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𝑐h𝑎𝑛𝑛𝑒𝑙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404" y="717453"/>
                <a:ext cx="3144259" cy="307777"/>
              </a:xfrm>
              <a:prstGeom prst="rect">
                <a:avLst/>
              </a:prstGeom>
              <a:blipFill>
                <a:blip r:embed="rId3"/>
                <a:stretch>
                  <a:fillRect l="-1357" r="-1163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>
            <a:off x="8947052" y="1125416"/>
            <a:ext cx="781011" cy="11676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03767" y="2293034"/>
            <a:ext cx="2222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Sample Length (not LM channel length)</a:t>
            </a:r>
            <a:endParaRPr lang="en-US" b="1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178105" y="4248443"/>
            <a:ext cx="0" cy="1350499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178105" y="5219114"/>
            <a:ext cx="844061" cy="942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93365" y="6200281"/>
            <a:ext cx="686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Previous slide results strained to 40% elongation at L = 1.67”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143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7-rt.googleusercontent.com/docsz/AD_4nXeRIbsDrA6TXGBYo4oqUSgC-8j8I2Zi6RXXmaRlJUa3_aTudNusbegll-Lc93kRblsqAy7PORxncjCQXP-tc8BBJM9gqIaEzJiwp0PF7xyCbGtD3DF3sjLS_2knWBndFVT6HDlfA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194" y="1470123"/>
            <a:ext cx="5613868" cy="42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23163" y="866937"/>
            <a:ext cx="208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44.5% elongation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299938" y="1236269"/>
            <a:ext cx="464234" cy="4659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9566031" y="2391508"/>
            <a:ext cx="14067" cy="24196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9566031" y="2391508"/>
            <a:ext cx="37982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9931791" y="2366913"/>
            <a:ext cx="14067" cy="24196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4373" y="4835746"/>
            <a:ext cx="241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0.02” x 0.02” square cross-section channels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0426890" y="2047164"/>
            <a:ext cx="27295" cy="27393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670024" y="3139664"/>
            <a:ext cx="1091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1.5” sample length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266830" y="2156346"/>
            <a:ext cx="9053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85630" y="1665535"/>
            <a:ext cx="169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0.25” width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670474" y="145283"/>
            <a:ext cx="489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New Sample 11_21_2024</a:t>
            </a:r>
            <a:endParaRPr lang="en-US" sz="3200" b="1" dirty="0"/>
          </a:p>
        </p:txBody>
      </p:sp>
      <p:pic>
        <p:nvPicPr>
          <p:cNvPr id="1028" name="Picture 4" descr="https://lh7-rt.googleusercontent.com/docsz/AD_4nXeEtecUvfzS_joqOm_DYH6r7CNQxQlWPfVCDiUqaoeLyiS78DntplETfBeTKA--RQugNcXMgix_9R4fcf7-71mfIf_feu4S3Ojobevk4y-QNPHwSU_YaAdgkf4E2XxWpkjYIHge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45" y="1143875"/>
            <a:ext cx="2534104" cy="201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0" y="351692"/>
            <a:ext cx="4529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Wire Lead Gauge size CHANGED TO  = 30 (from 28)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098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7-rt.googleusercontent.com/docsz/AD_4nXctS2HGyDTR8AUn95xbSaNDYehqcg4MP7grydMOTtEDsJExw-8QteXdRhSi-eV04CgJhaoq2G-JGRWec9qSNk_oKM0Q3avW5FJbcOJmx3xZmjEGRN8EGiYVFM0loTWyC7WWrmNl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812" y="1231558"/>
            <a:ext cx="8861491" cy="487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68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Sample 2.27” Long -&gt; will test Monday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047" y="2067218"/>
            <a:ext cx="5401857" cy="343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6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717" y="2967648"/>
            <a:ext cx="10515600" cy="1325563"/>
          </a:xfrm>
        </p:spPr>
        <p:txBody>
          <a:bodyPr/>
          <a:lstStyle/>
          <a:p>
            <a:r>
              <a:rPr lang="en-US" dirty="0" smtClean="0"/>
              <a:t>12_5_2024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4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Sample Lengths</a:t>
            </a:r>
            <a:endParaRPr lang="en-US" dirty="0"/>
          </a:p>
        </p:txBody>
      </p:sp>
      <p:pic>
        <p:nvPicPr>
          <p:cNvPr id="2050" name="Picture 2" descr="https://lh7-rt.googleusercontent.com/docsz/AD_4nXdBVLgvu73e9mx4ZrQKZfAuu142dhJdMyMs9i6FaTrA6P_B5LHmGjOCm0jz8iZ1b08wJ6ER5YWTQYWLhdb5YPgowItgfn471aDk089MwUiPC8zEUUG1Bb1_LqdmXYZ_Ym4CVWcev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148" y="1690688"/>
            <a:ext cx="6214544" cy="47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8412480" y="2672862"/>
            <a:ext cx="998806" cy="39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500343" y="2303530"/>
            <a:ext cx="185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2.31 inches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412480" y="1615496"/>
            <a:ext cx="998806" cy="39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500343" y="1246164"/>
            <a:ext cx="185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1.5 inches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95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19127</TotalTime>
  <Words>526</Words>
  <Application>Microsoft Office PowerPoint</Application>
  <PresentationFormat>Widescreen</PresentationFormat>
  <Paragraphs>62</Paragraphs>
  <Slides>32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2.27” Long -&gt; will test Monday</vt:lpstr>
      <vt:lpstr>12_5_2024</vt:lpstr>
      <vt:lpstr>Comparing Sample Lengths</vt:lpstr>
      <vt:lpstr>Across Two Samples:  2.3” and 2.31”</vt:lpstr>
      <vt:lpstr>Initial Reapplication Issues</vt:lpstr>
      <vt:lpstr>Reapplication 3x</vt:lpstr>
      <vt:lpstr>Angle Testing:  Monday….</vt:lpstr>
      <vt:lpstr>12/12/2024</vt:lpstr>
      <vt:lpstr>PowerPoint Presentation</vt:lpstr>
      <vt:lpstr>Angle Testing</vt:lpstr>
      <vt:lpstr>PowerPoint Presentation</vt:lpstr>
      <vt:lpstr>PowerPoint Presentation</vt:lpstr>
      <vt:lpstr>PowerPoint Presentation</vt:lpstr>
      <vt:lpstr>12/19/2024</vt:lpstr>
      <vt:lpstr>Model Curve Changes Drastically When ABS print size changes drastically by 0.001” (0.0254mm)</vt:lpstr>
      <vt:lpstr>Model Curve Changes Drastically When ABS print size changes drastically by 0.001” (0.0254mm)</vt:lpstr>
      <vt:lpstr>4x Reapplication Errorbars:  Using MinMax -&gt; 0 to 1 12 prediction files worth of data</vt:lpstr>
      <vt:lpstr>4x Reapplication Errorbars:  Using Norm Res 12 prediction files worth of data</vt:lpstr>
      <vt:lpstr>Misalignment and MinMax: 0, 8, 20 deg 6 prediction files worth of data </vt:lpstr>
      <vt:lpstr>Across Sensor Repeatability:  MinMax 12 files, where 1 is trained and is used to predict rest -&gt; 132 prediction files in total</vt:lpstr>
      <vt:lpstr>Rot Enc. Dynamic Test:  100 Cycles, Period is 300 ms, collect 5 data points every 300 ms, 333 deg/sec</vt:lpstr>
      <vt:lpstr>IMU Dynamic Test:  100 Cycles, Period is 300 ms, , collect 5 data points every 300 ms, 333 deg/sec</vt:lpstr>
      <vt:lpstr>IMU Dynamic Test:  100 Cycles, Period is 1 sec, collect 15 data points every 1 sec, 333 deg/sec</vt:lpstr>
      <vt:lpstr>Strain Sensor Dynamic Test:  100 Cycles, Period is 300 ms, collect 5 data points every 300 ms, 333 deg/sec</vt:lpstr>
      <vt:lpstr>Strain Sensor Dynamic Test:  100 Cycles, Period is 1 sec, collect 15 data points every 1 sec, 333 deg/sec</vt:lpstr>
      <vt:lpstr>Comparing peak 0 deg norm res to 100 cycle</vt:lpstr>
    </vt:vector>
  </TitlesOfParts>
  <Company>Cal Maritime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Oppenheim, Tomas</dc:creator>
  <cp:lastModifiedBy>Oppenheim, Tomas</cp:lastModifiedBy>
  <cp:revision>32</cp:revision>
  <dcterms:created xsi:type="dcterms:W3CDTF">2024-11-21T18:07:37Z</dcterms:created>
  <dcterms:modified xsi:type="dcterms:W3CDTF">2024-12-19T19:30:10Z</dcterms:modified>
</cp:coreProperties>
</file>